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41416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Debasish Charan Behera</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1322</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DEBASISH CHARAN BEHERA</dc:creator>
  <cp:lastModifiedBy>DEBASISH CHARAN BEHERA</cp:lastModifiedBy>
  <cp:revision>200</cp:revision>
  <dcterms:created xsi:type="dcterms:W3CDTF">2021-04-29T18:58:34Z</dcterms:created>
  <dcterms:modified xsi:type="dcterms:W3CDTF">2023-02-16T04:02:14Z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